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C6C"/>
    <a:srgbClr val="FE9D9D"/>
    <a:srgbClr val="BF0909"/>
    <a:srgbClr val="CD3737"/>
    <a:srgbClr val="FEDEDE"/>
    <a:srgbClr val="DF8282"/>
    <a:srgbClr val="FF7171"/>
    <a:srgbClr val="FFC8C8"/>
    <a:srgbClr val="FF696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49162-12E9-FABF-048D-1CBD2B58783B}" v="6" dt="2024-01-16T10:32:09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9F7B8B-5AAD-433B-BA5B-1EB009479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33ACF1-DC47-E667-D4D7-43334C28C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201572-05EC-D5F3-1732-EBAC82B8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A03F77-DC3A-74DE-C9DA-1CE4F47E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4CC8F8-9CB4-D282-A6FE-2A49B344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47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22E7AB-5CE8-7F9D-A4B8-A5E4F538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9EA04B-D13D-9A5C-EB04-9E9767250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7ABABB-8FCD-EC8A-459E-829D43C1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68B6EF-1A86-5F34-D5F6-6603DEF5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EF4EE6-6F98-C9BB-DDBB-F464FC28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5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CE2B41D-BCAE-5F0F-6DF1-945E67BFD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FC9DA9-73B7-46E0-486A-67B3FAFDA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174DC2-C5C1-7E9B-5150-9F4BBA41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2A0C6B-65B9-C2CB-4B85-72E8F7EC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489C5E-5AC1-2C6F-4666-2EB6612D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145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1F35BE-7E16-1C34-DD09-2B273521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6A0B56-0624-CC37-9EB1-7CD110CC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C039E4-540D-E5EC-D391-3A4C153B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2BB88F-EEBF-03B4-0DAB-0258B84D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218EDD-2838-15BD-E375-BEA51DC3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28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B91D0-F4CA-89D1-5280-D6A99C64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7E1AC1-4B4F-0EE1-AD69-B0027A3D2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326208-725E-6486-A0E4-8F73BBBD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3B6940-E677-762D-BBC2-5E69AAE3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C8AA-F223-AF87-E80B-D92535C6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68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A2B4C5-EB2B-6CE6-1D43-355D18FC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3B912-F6D3-C51B-ED8E-D114F2470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889F547-DB83-FAAB-0FD3-92661066C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A91CEF-6407-4A21-7C7A-23ED5015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109E2D-CB76-ABB8-F5CE-21A954F6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9BCE1D-BBBC-7FB0-2FBE-73243089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49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C8D423-8621-7506-8C50-C3624EC8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2BA0ED-5E08-A415-BAE1-F97E43084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2AED4BE-28F1-65A1-A1F7-3A93B2DC3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258894B-D210-6674-FA94-403BD8AE3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ADCE93C-D6FD-491E-3D83-44583077F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EA1C8F8-B79E-3680-C535-7BB8E658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143CA24-C45D-FB0B-6303-3BE56AE8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1B90E1E-9EF9-D8FB-F5DC-159200EB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19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E225C2-3215-7B38-047D-512BDD23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A55EEC-0461-756C-6867-884B4773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F901B0E-3BD2-E659-1711-58C930FF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DE39964-C06C-11B1-C2B4-046403F6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65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0020BA1-A78C-B4DF-0CAE-CBA6CEA4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1C89CDA-889E-B467-6A07-F9BB7BB59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CC8C415-506E-03E1-1E69-61AF75F8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00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56502C-1D63-48D5-7203-122C7119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2BDF97-3F7F-9B1F-756E-0B9D3AF03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57764D-09F8-9621-1951-BBD8B0BCC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EA507D-85F7-E361-BEAB-F4863898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820EE5-7A12-BA9A-9671-F691D3D5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003B12-69B5-088C-7984-C55FEEE3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400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CAF3F5-A1F3-42EF-B5B2-F73A2B3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F30A3A1-D242-86F9-8832-4D35FA8AF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5E75F8-3BB6-3971-BC61-231155636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05931E-761F-5ED7-41F3-DB36A9D4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5F982E-2DDB-873F-D0D3-7657C21E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98271F-39CC-CE9E-9754-68EF571D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34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C2470E5-0381-B4A1-C16C-B17A583EF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E43454-A81D-945E-4770-3F196BB41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8D8D69-C5CF-BE3E-9086-5DFCE87DF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743A0-87A0-9049-B682-189F1A423979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3EA701-5141-FEFC-7C6B-8781072AB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558C0B-2D10-733F-750F-0E4AC9873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059E-73A6-6541-B7A6-89A3696780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74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016E94F-3333-47EB-998D-59CAD66D3B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"/>
          <a:stretch/>
        </p:blipFill>
        <p:spPr>
          <a:xfrm>
            <a:off x="8675622" y="20672"/>
            <a:ext cx="1145711" cy="1092917"/>
          </a:xfrm>
          <a:prstGeom prst="rect">
            <a:avLst/>
          </a:prstGeom>
        </p:spPr>
      </p:pic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40BD61D7-365B-3C72-5BAC-E299CBF81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704726"/>
              </p:ext>
            </p:extLst>
          </p:nvPr>
        </p:nvGraphicFramePr>
        <p:xfrm>
          <a:off x="112885" y="1181436"/>
          <a:ext cx="11992218" cy="54250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174">
                  <a:extLst>
                    <a:ext uri="{9D8B030D-6E8A-4147-A177-3AD203B41FA5}">
                      <a16:colId xmlns:a16="http://schemas.microsoft.com/office/drawing/2014/main" val="2332906601"/>
                    </a:ext>
                  </a:extLst>
                </a:gridCol>
                <a:gridCol w="1713174">
                  <a:extLst>
                    <a:ext uri="{9D8B030D-6E8A-4147-A177-3AD203B41FA5}">
                      <a16:colId xmlns:a16="http://schemas.microsoft.com/office/drawing/2014/main" val="1627892674"/>
                    </a:ext>
                  </a:extLst>
                </a:gridCol>
                <a:gridCol w="1713174">
                  <a:extLst>
                    <a:ext uri="{9D8B030D-6E8A-4147-A177-3AD203B41FA5}">
                      <a16:colId xmlns:a16="http://schemas.microsoft.com/office/drawing/2014/main" val="4270147376"/>
                    </a:ext>
                  </a:extLst>
                </a:gridCol>
                <a:gridCol w="1874211">
                  <a:extLst>
                    <a:ext uri="{9D8B030D-6E8A-4147-A177-3AD203B41FA5}">
                      <a16:colId xmlns:a16="http://schemas.microsoft.com/office/drawing/2014/main" val="1643208570"/>
                    </a:ext>
                  </a:extLst>
                </a:gridCol>
                <a:gridCol w="1552137">
                  <a:extLst>
                    <a:ext uri="{9D8B030D-6E8A-4147-A177-3AD203B41FA5}">
                      <a16:colId xmlns:a16="http://schemas.microsoft.com/office/drawing/2014/main" val="1095366876"/>
                    </a:ext>
                  </a:extLst>
                </a:gridCol>
                <a:gridCol w="1713174">
                  <a:extLst>
                    <a:ext uri="{9D8B030D-6E8A-4147-A177-3AD203B41FA5}">
                      <a16:colId xmlns:a16="http://schemas.microsoft.com/office/drawing/2014/main" val="841462764"/>
                    </a:ext>
                  </a:extLst>
                </a:gridCol>
                <a:gridCol w="1713174">
                  <a:extLst>
                    <a:ext uri="{9D8B030D-6E8A-4147-A177-3AD203B41FA5}">
                      <a16:colId xmlns:a16="http://schemas.microsoft.com/office/drawing/2014/main" val="618443447"/>
                    </a:ext>
                  </a:extLst>
                </a:gridCol>
              </a:tblGrid>
              <a:tr h="272052"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bg1"/>
                          </a:solidFill>
                          <a:latin typeface="+mj-lt"/>
                        </a:rPr>
                        <a:t>Måndag</a:t>
                      </a:r>
                      <a:endParaRPr lang="sv-SE" sz="13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bg1"/>
                          </a:solidFill>
                          <a:latin typeface="+mj-lt"/>
                        </a:rPr>
                        <a:t>Tisdag</a:t>
                      </a:r>
                      <a:endParaRPr lang="sv-SE" sz="13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bg1"/>
                          </a:solidFill>
                          <a:latin typeface="+mj-lt"/>
                        </a:rPr>
                        <a:t>Onsdag</a:t>
                      </a:r>
                      <a:endParaRPr lang="sv-SE" sz="13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bg1"/>
                          </a:solidFill>
                          <a:latin typeface="+mj-lt"/>
                        </a:rPr>
                        <a:t>Torsdag</a:t>
                      </a:r>
                      <a:endParaRPr lang="sv-SE" sz="13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bg1"/>
                          </a:solidFill>
                          <a:latin typeface="+mj-lt"/>
                        </a:rPr>
                        <a:t>Fredag</a:t>
                      </a:r>
                      <a:endParaRPr lang="sv-SE" sz="13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bg1"/>
                          </a:solidFill>
                          <a:latin typeface="+mj-lt"/>
                        </a:rPr>
                        <a:t>Lördag </a:t>
                      </a:r>
                      <a:endParaRPr lang="sv-SE" sz="13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bg1"/>
                          </a:solidFill>
                          <a:latin typeface="+mj-lt"/>
                        </a:rPr>
                        <a:t>Söndag </a:t>
                      </a:r>
                      <a:endParaRPr lang="sv-SE" sz="13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67471"/>
                  </a:ext>
                </a:extLst>
              </a:tr>
              <a:tr h="8734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16.30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Multifys45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 Helena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06.30 Coreflex soft45 Anette </a:t>
                      </a:r>
                    </a:p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06.00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Morgonfys45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 </a:t>
                      </a:r>
                    </a:p>
                    <a:p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Amanda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08.00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Cirkelgym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Ulf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09.00 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Cirkelgym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 Ulf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12.10 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Lunchfys40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- Nicklas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10.00 Lördagsmix 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  <a:p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(varierade intensiteter </a:t>
                      </a:r>
                      <a:r>
                        <a:rPr lang="sv-SE" sz="1100" b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och träningsformer)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10.30-12.00 Träning för funktionsvarierade (kurs utvalda veckor mot föranmälan) – Camilla, Sara, Karin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294152"/>
                  </a:ext>
                </a:extLst>
              </a:tr>
              <a:tr h="55842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>
                          <a:solidFill>
                            <a:schemeClr val="bg1"/>
                          </a:solidFill>
                          <a:latin typeface="+mj-lt"/>
                        </a:rPr>
                        <a:t>17.15 Spin soft45 Sara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08.00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Cirkelgym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Ulf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09.00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Cirkelgym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 Ulf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16.15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Cirkelgym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Marina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10.30 Seniorklubben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16.00 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Cirkelfys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  Jocke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16.30 Dans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explode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Anna L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57950"/>
                  </a:ext>
                </a:extLst>
              </a:tr>
              <a:tr h="55842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  <a:cs typeface="Cordia New"/>
                        </a:rPr>
                        <a:t>17.30 </a:t>
                      </a:r>
                      <a:r>
                        <a:rPr lang="sv-SE" sz="1100" b="1">
                          <a:solidFill>
                            <a:schemeClr val="bg1"/>
                          </a:solidFill>
                          <a:latin typeface="+mj-lt"/>
                          <a:cs typeface="Cordia New"/>
                        </a:rPr>
                        <a:t>Jympa Marianne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10.30 Seniorklubben</a:t>
                      </a:r>
                    </a:p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16.30 Yoga/yoga 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energy</a:t>
                      </a:r>
                      <a:endParaRPr lang="sv-SE" sz="1100" b="1" u="none" strike="noStrike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 Pia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16.30 Skivstång45 Emma K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17.00 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Familjefys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Linda, Jessica  (ojämna veckor)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16:30 Spin distans Emma 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i="0" u="none" strike="noStrike" noProof="0" dirty="0">
                          <a:solidFill>
                            <a:schemeClr val="bg1"/>
                          </a:solidFill>
                          <a:latin typeface="+mj-lt"/>
                          <a:cs typeface="Cordia New"/>
                        </a:rPr>
                        <a:t>(Tom v. 12)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623618"/>
                  </a:ext>
                </a:extLst>
              </a:tr>
              <a:tr h="400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18.30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Coreflex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Madde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(Start v.5) 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16.15 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Cirkelfys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 soft Hanna </a:t>
                      </a:r>
                    </a:p>
                    <a:p>
                      <a:endParaRPr lang="sv-SE" sz="1100" b="1" i="0" u="none" strike="noStrike" noProof="0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17:30 Jympa Sofia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17.30 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Coreflex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 soft Anette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17.45 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Tabata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/ TRX Madde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>
                          <a:solidFill>
                            <a:schemeClr val="bg1"/>
                          </a:solidFill>
                          <a:latin typeface="+mj-lt"/>
                        </a:rPr>
                        <a:t>(Start v.4)  </a:t>
                      </a:r>
                      <a:endParaRPr lang="sv-SE" sz="1100" b="1" i="0" u="none" strike="noStrike" noProof="0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874601"/>
                  </a:ext>
                </a:extLst>
              </a:tr>
              <a:tr h="558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18.30 Spin intervall Johanna 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17.15 Jympa45 Anna L </a:t>
                      </a:r>
                      <a:endParaRPr lang="en-US" dirty="0"/>
                    </a:p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17.30 Temapass i gymmet Amanda/ Emma S/ Therese 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17.30 Spin distans Benny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v-SE" sz="1100" b="1" u="none" strike="noStrike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149440"/>
                  </a:ext>
                </a:extLst>
              </a:tr>
              <a:tr h="400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18.00 Spin distans Patrik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17.30 Spin soft Marina</a:t>
                      </a:r>
                      <a:endParaRPr lang="sv-SE" sz="1100" b="1" i="0" u="none" strike="noStrike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18.00 Löpning – Mikael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181327"/>
                  </a:ext>
                </a:extLst>
              </a:tr>
              <a:tr h="40091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18:00 Multifys45 – Linda 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18.30 </a:t>
                      </a:r>
                      <a:r>
                        <a:rPr lang="sv-SE" sz="1100" b="1" dirty="0" err="1">
                          <a:solidFill>
                            <a:schemeClr val="bg1"/>
                          </a:solidFill>
                          <a:latin typeface="+mj-lt"/>
                        </a:rPr>
                        <a:t>Cirkelfys</a:t>
                      </a: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Hanna, Jocke, Benny 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18.30 OCR gruppen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865860"/>
                  </a:ext>
                </a:extLst>
              </a:tr>
              <a:tr h="715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100" b="1" i="0" u="none" strike="noStrike" noProof="0" dirty="0">
                          <a:solidFill>
                            <a:schemeClr val="bg1"/>
                          </a:solidFill>
                          <a:latin typeface="+mj-lt"/>
                          <a:cs typeface="Cordia New"/>
                        </a:rPr>
                        <a:t>19:00 </a:t>
                      </a:r>
                      <a:r>
                        <a:rPr lang="sv-SE" sz="1100" b="1" i="0" u="none" strike="noStrike" noProof="0" dirty="0" err="1">
                          <a:solidFill>
                            <a:schemeClr val="bg1"/>
                          </a:solidFill>
                          <a:latin typeface="+mj-lt"/>
                          <a:cs typeface="Cordia New"/>
                        </a:rPr>
                        <a:t>Yinyoga</a:t>
                      </a:r>
                      <a:r>
                        <a:rPr lang="sv-SE" sz="1100" b="1" i="0" u="none" strike="noStrike" noProof="0" dirty="0">
                          <a:solidFill>
                            <a:schemeClr val="bg1"/>
                          </a:solidFill>
                          <a:latin typeface="+mj-lt"/>
                          <a:cs typeface="Cordia New"/>
                        </a:rPr>
                        <a:t>– Linda </a:t>
                      </a:r>
                      <a:endParaRPr lang="sv-SE" sz="1100" b="1" u="none" strike="noStrike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18:30 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Gymintro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 tonår (</a:t>
                      </a:r>
                      <a:r>
                        <a:rPr lang="sv-SE" sz="1100" b="1" u="none" strike="noStrike" noProof="0" dirty="0" err="1">
                          <a:solidFill>
                            <a:schemeClr val="bg1"/>
                          </a:solidFill>
                          <a:latin typeface="+mj-lt"/>
                        </a:rPr>
                        <a:t>gymkurs</a:t>
                      </a: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 för 12-14 åringar)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Therese K.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79115"/>
                  </a:ext>
                </a:extLst>
              </a:tr>
              <a:tr h="400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sv-SE" sz="1100" b="1" u="none" strike="noStrike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19:00 Jympa - Åsa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100" b="1" u="none" strike="noStrike" noProof="0" dirty="0">
                          <a:solidFill>
                            <a:schemeClr val="bg1"/>
                          </a:solidFill>
                          <a:latin typeface="+mj-lt"/>
                        </a:rPr>
                        <a:t>OBS! Passet är i Nye!</a:t>
                      </a: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5557"/>
                  </a:ext>
                </a:extLst>
              </a:tr>
            </a:tbl>
          </a:graphicData>
        </a:graphic>
      </p:graphicFrame>
      <p:sp>
        <p:nvSpPr>
          <p:cNvPr id="7" name="Rektangel 6">
            <a:extLst>
              <a:ext uri="{FF2B5EF4-FFF2-40B4-BE49-F238E27FC236}">
                <a16:creationId xmlns:a16="http://schemas.microsoft.com/office/drawing/2014/main" id="{F3D9B94E-937B-60F3-67CF-7300A5F4DEA4}"/>
              </a:ext>
            </a:extLst>
          </p:cNvPr>
          <p:cNvSpPr/>
          <p:nvPr/>
        </p:nvSpPr>
        <p:spPr>
          <a:xfrm>
            <a:off x="7137988" y="4021668"/>
            <a:ext cx="4967115" cy="2630928"/>
          </a:xfrm>
          <a:prstGeom prst="rect">
            <a:avLst/>
          </a:prstGeom>
          <a:solidFill>
            <a:srgbClr val="CD3737"/>
          </a:solidFill>
          <a:ln>
            <a:solidFill>
              <a:srgbClr val="FFC8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1D9E30F-6CE0-DC7A-F2CF-9494EFD88E43}"/>
              </a:ext>
            </a:extLst>
          </p:cNvPr>
          <p:cNvSpPr txBox="1"/>
          <p:nvPr/>
        </p:nvSpPr>
        <p:spPr>
          <a:xfrm>
            <a:off x="3871441" y="37764"/>
            <a:ext cx="44491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rgbClr val="BF0909"/>
                </a:solidFill>
                <a:latin typeface="+mj-lt"/>
              </a:rPr>
              <a:t>Friskis och Svettis Vetlanda</a:t>
            </a:r>
          </a:p>
          <a:p>
            <a:pPr algn="ctr"/>
            <a:r>
              <a:rPr lang="sv-SE" sz="2800" b="1" dirty="0">
                <a:solidFill>
                  <a:srgbClr val="BF0909"/>
                </a:solidFill>
                <a:latin typeface="+mj-lt"/>
              </a:rPr>
              <a:t>Gruppträning VT24</a:t>
            </a:r>
          </a:p>
          <a:p>
            <a:pPr algn="ctr"/>
            <a:r>
              <a:rPr lang="sv-SE" sz="1200" b="1" dirty="0">
                <a:solidFill>
                  <a:srgbClr val="BF0909"/>
                </a:solidFill>
                <a:latin typeface="+mj-lt"/>
              </a:rPr>
              <a:t>Start vecka 3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8E295EC-FDED-07E3-5124-9053E3D7786F}"/>
              </a:ext>
            </a:extLst>
          </p:cNvPr>
          <p:cNvSpPr txBox="1"/>
          <p:nvPr/>
        </p:nvSpPr>
        <p:spPr>
          <a:xfrm>
            <a:off x="8231596" y="4410535"/>
            <a:ext cx="277989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>
                <a:solidFill>
                  <a:schemeClr val="bg1"/>
                </a:solidFill>
                <a:latin typeface="+mj-lt"/>
              </a:rPr>
              <a:t>Friskis &amp; Svettis Vetlanda </a:t>
            </a:r>
          </a:p>
          <a:p>
            <a:pPr algn="ctr"/>
            <a:r>
              <a:rPr lang="sv-SE" sz="1700" b="1" dirty="0">
                <a:solidFill>
                  <a:schemeClr val="bg1"/>
                </a:solidFill>
                <a:latin typeface="+mj-lt"/>
              </a:rPr>
              <a:t>Bangårdsgatan 94</a:t>
            </a:r>
          </a:p>
          <a:p>
            <a:pPr algn="ctr"/>
            <a:r>
              <a:rPr lang="sv-SE" sz="1700" b="1" dirty="0">
                <a:solidFill>
                  <a:schemeClr val="bg1"/>
                </a:solidFill>
                <a:latin typeface="+mj-lt"/>
              </a:rPr>
              <a:t>Tel: 0383-705570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D55CD46-156A-9500-4122-3B65B91E5F38}"/>
              </a:ext>
            </a:extLst>
          </p:cNvPr>
          <p:cNvSpPr txBox="1"/>
          <p:nvPr/>
        </p:nvSpPr>
        <p:spPr>
          <a:xfrm>
            <a:off x="7840191" y="5420952"/>
            <a:ext cx="35627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00" b="1" dirty="0">
                <a:solidFill>
                  <a:schemeClr val="bg1"/>
                </a:solidFill>
                <a:latin typeface="+mj-lt"/>
              </a:rPr>
              <a:t>*Om inget annat anges är passet 55 minuter. </a:t>
            </a:r>
          </a:p>
          <a:p>
            <a:pPr algn="ctr"/>
            <a:r>
              <a:rPr lang="sv-SE" sz="1300" b="1" dirty="0">
                <a:solidFill>
                  <a:schemeClr val="bg1"/>
                </a:solidFill>
                <a:latin typeface="+mj-lt"/>
              </a:rPr>
              <a:t>*Ändringar förekommer, se alltid appen för aktuellt schema! </a:t>
            </a:r>
          </a:p>
        </p:txBody>
      </p:sp>
    </p:spTree>
    <p:extLst>
      <p:ext uri="{BB962C8B-B14F-4D97-AF65-F5344CB8AC3E}">
        <p14:creationId xmlns:p14="http://schemas.microsoft.com/office/powerpoint/2010/main" val="34944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C28BB5BF-F22B-DC69-2182-29746E5CC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15478"/>
              </p:ext>
            </p:extLst>
          </p:nvPr>
        </p:nvGraphicFramePr>
        <p:xfrm>
          <a:off x="1604794" y="1259176"/>
          <a:ext cx="9980426" cy="5401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90213">
                  <a:extLst>
                    <a:ext uri="{9D8B030D-6E8A-4147-A177-3AD203B41FA5}">
                      <a16:colId xmlns:a16="http://schemas.microsoft.com/office/drawing/2014/main" val="841462764"/>
                    </a:ext>
                  </a:extLst>
                </a:gridCol>
                <a:gridCol w="4990213">
                  <a:extLst>
                    <a:ext uri="{9D8B030D-6E8A-4147-A177-3AD203B41FA5}">
                      <a16:colId xmlns:a16="http://schemas.microsoft.com/office/drawing/2014/main" val="618443447"/>
                    </a:ext>
                  </a:extLst>
                </a:gridCol>
              </a:tblGrid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20/1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Cirkelfys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Jocke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13/4 Spin distans Benny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874601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27/1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Coreflex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soft Anette 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20/4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Multifys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Helena 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149440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3/2 Spin intervall Johanna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27/4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Klädbytardag</a:t>
                      </a:r>
                      <a:endParaRPr lang="sv-SE" sz="18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181327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10/2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Multifys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soft Sofia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4/5 Spin soft Marina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865860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17/2 Spin distans Patrik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11/5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Multifys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Sara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79115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24/2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Multifys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Linda 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18/5 Temapass Emma, Therese, Amanda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5557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2/3 Jympa Marianne 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25/5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Multifys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soft Sofia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47472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9/3 Jympa Åsa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658091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16/3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Multifys</a:t>
                      </a:r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soft Sofia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415305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23/3 Yoga Pia </a:t>
                      </a: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28792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30/1 PÅSK 🐣 </a:t>
                      </a:r>
                    </a:p>
                  </a:txBody>
                  <a:tcPr>
                    <a:solidFill>
                      <a:srgbClr val="CD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85454"/>
                  </a:ext>
                </a:extLst>
              </a:tr>
              <a:tr h="450106">
                <a:tc>
                  <a:txBody>
                    <a:bodyPr/>
                    <a:lstStyle/>
                    <a:p>
                      <a:r>
                        <a:rPr lang="sv-SE" sz="1800" b="1" dirty="0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6/4 </a:t>
                      </a:r>
                      <a:r>
                        <a:rPr lang="sv-SE" sz="1800" b="1" dirty="0" err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Cirkelfys</a:t>
                      </a:r>
                      <a:r>
                        <a:rPr lang="sv-SE" sz="1800" b="1">
                          <a:solidFill>
                            <a:schemeClr val="bg1"/>
                          </a:solidFill>
                          <a:latin typeface="+mj-lt"/>
                          <a:cs typeface="Cordia New" panose="020B0604020202020204" pitchFamily="34" charset="0"/>
                        </a:rPr>
                        <a:t> Hanna </a:t>
                      </a:r>
                      <a:endParaRPr lang="sv-SE" sz="18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rgbClr val="DA6C6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b="1" dirty="0">
                        <a:solidFill>
                          <a:schemeClr val="bg1"/>
                        </a:solidFill>
                        <a:latin typeface="+mj-lt"/>
                        <a:cs typeface="Cordia New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27714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EC376F75-E421-85C8-C09A-9E832E05142E}"/>
              </a:ext>
            </a:extLst>
          </p:cNvPr>
          <p:cNvSpPr txBox="1"/>
          <p:nvPr/>
        </p:nvSpPr>
        <p:spPr>
          <a:xfrm>
            <a:off x="3871441" y="305070"/>
            <a:ext cx="44491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rgbClr val="BF0909"/>
                </a:solidFill>
                <a:latin typeface="+mj-lt"/>
              </a:rPr>
              <a:t>Friskis och Svettis Vetlanda</a:t>
            </a:r>
          </a:p>
          <a:p>
            <a:pPr algn="ctr"/>
            <a:r>
              <a:rPr lang="sv-SE" sz="2800" b="1" dirty="0">
                <a:solidFill>
                  <a:srgbClr val="BF0909"/>
                </a:solidFill>
                <a:latin typeface="+mj-lt"/>
              </a:rPr>
              <a:t>Lördagar 10.00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7C71403-DAC3-3ED0-4B6B-5F6ACE988B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"/>
          <a:stretch/>
        </p:blipFill>
        <p:spPr>
          <a:xfrm>
            <a:off x="8320559" y="4550405"/>
            <a:ext cx="1870071" cy="178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5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Bredbild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Lisefors</dc:creator>
  <cp:lastModifiedBy>Anna Lisefors</cp:lastModifiedBy>
  <cp:revision>45</cp:revision>
  <dcterms:created xsi:type="dcterms:W3CDTF">2023-11-18T17:08:17Z</dcterms:created>
  <dcterms:modified xsi:type="dcterms:W3CDTF">2024-01-19T12:57:35Z</dcterms:modified>
</cp:coreProperties>
</file>