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4D4D"/>
    <a:srgbClr val="E58C8C"/>
    <a:srgbClr val="FBEFEF"/>
    <a:srgbClr val="E89999"/>
    <a:srgbClr val="F9E7E7"/>
    <a:srgbClr val="F6D6D6"/>
    <a:srgbClr val="F7D9D9"/>
    <a:srgbClr val="ED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llanmörkt format 4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00F953-FDEE-488E-8D37-B0364DA6E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7BFBC41-EB13-325A-6AF8-688AEDCF6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871D90-A0C2-7F20-F10F-200273CC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A2B08F-1F57-A09A-921C-E92B44BB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09F0D1-61BA-EDFA-9D50-EBB63926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15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E797C-321F-DBBD-A3E7-DD14EC6AC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997E0A4-7FBF-6EBD-DAE8-3D16C8600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402249-C401-4380-5A2A-3B9B092C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5B77B8-5C08-5EF9-8085-C99CE1B5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27F0A3-D88D-D545-6C7E-BF6A3BD0A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118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50266A2-67D0-E03D-9F1E-BFFA69382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737D5C5-57E8-3109-1733-7F17D8812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7AB24F-4E87-743A-0C8E-E1B538B4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8A1767-D0C5-3E45-FFEF-6E5FF228A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18442B-D72A-F2FE-2949-1D3CB03E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779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801C73-AFFF-9A1E-76C3-C00149A6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9D0CB3-8ABA-3D59-607C-1D5E693F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19A892-2333-69AC-589B-DBA723AB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9183D-67D5-E0D3-CB13-8E144967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A48C08D-16DD-F9FC-05FF-B3F5085F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03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4B61CC-7C2B-8B26-389C-891EF969C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7E3528-F0E7-5CB1-8735-6485BBC52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DA309A-E7FC-43DC-984B-38CD08380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6AE265-C8C4-8E71-80AB-1C22F87B3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E8970D-BB4F-10DF-7E30-CCB6B5D9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144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4400D8-1A61-CF18-F2CC-EAFABE79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2E6511-8595-BA3F-33A1-E9E070902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CADE2D7-170E-307F-E8F2-2D4959777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67E3073-46C0-55B6-72AE-8B4775841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592276A-9C7E-2518-5ED1-3A2C4191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526B3B-1002-F0FA-19C0-1C2C1B27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85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D2E9A9-305E-4445-9766-18AB2DFF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E39DE8-3A35-BC28-9F12-3E225A685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7A1CC1-1F7E-6B55-8D85-6ACA88B93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9FA6E7C-938B-4CEF-C350-A7A16EBFEE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2DA0CA-6CE1-63FB-603E-A3579EAA2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C43AC76-46FE-CD20-5A82-31C4BCECF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5DA43C0-AA9B-1BFF-C60C-5A7FF50D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624CA5A-C812-754F-7295-CC390118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42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958FB7-2AAF-1375-FB9A-8673670D1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13A9F1E-8618-5253-206A-AFA0470B0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273D786-8BFE-A4E6-F0DB-E82C5385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92A57EF-6383-FDA5-82C4-98DB2672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962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617464B-F505-B8D1-4993-867E034A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6401FA3-FF8D-F5A5-DE90-6D877D8B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CD5D8F0-FA37-7AB0-5764-0E078991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713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4EC94-4CCC-4B3C-D153-E7FD4853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2FD656-2CB1-4EAC-7A3E-B5142BA8F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B0F58E-C23E-31EF-6220-D11465B17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E201C9E-ED7B-FC62-2BBE-7B56BFF8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B5F90D3-CE49-F8C6-74B2-1B51D35C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8F1502-3C76-C6CE-BFFF-AD31AC02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910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D394E7-353F-D162-79BD-2946050A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72F184B-DC16-A271-1DBB-4495A8F91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3282E3-2A7E-0BDF-B64F-184F5A614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78303A-8993-B93E-37E5-E86FD0AF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9E1619-FEC9-2F16-2C70-1F0D7C17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41C473-8D8E-1E45-3794-14A0B93A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72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8E77C25-1601-229B-E466-E40E2D319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F62EF3-BEDF-2E35-3858-59F2467B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F53B07-18F9-47DC-E314-0C625DAA8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8803-562A-C447-A5CD-43AA7256D4A2}" type="datetimeFigureOut">
              <a:rPr lang="sv-SE" smtClean="0"/>
              <a:t>2023-05-22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C5B1AC-04AE-EA26-E3A8-5CB2757A8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31696D-007D-1731-39B6-75ECFBF2E6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B74B5-AF7A-4F46-B0C2-AAAE099EA7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61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34AF842E-9922-942B-5ECE-1697B81F25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4030560"/>
              </p:ext>
            </p:extLst>
          </p:nvPr>
        </p:nvGraphicFramePr>
        <p:xfrm>
          <a:off x="141109" y="829809"/>
          <a:ext cx="11909777" cy="5110865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808434">
                  <a:extLst>
                    <a:ext uri="{9D8B030D-6E8A-4147-A177-3AD203B41FA5}">
                      <a16:colId xmlns:a16="http://schemas.microsoft.com/office/drawing/2014/main" val="519401769"/>
                    </a:ext>
                  </a:extLst>
                </a:gridCol>
                <a:gridCol w="1671840">
                  <a:extLst>
                    <a:ext uri="{9D8B030D-6E8A-4147-A177-3AD203B41FA5}">
                      <a16:colId xmlns:a16="http://schemas.microsoft.com/office/drawing/2014/main" val="4277738175"/>
                    </a:ext>
                  </a:extLst>
                </a:gridCol>
                <a:gridCol w="1713766">
                  <a:extLst>
                    <a:ext uri="{9D8B030D-6E8A-4147-A177-3AD203B41FA5}">
                      <a16:colId xmlns:a16="http://schemas.microsoft.com/office/drawing/2014/main" val="2876950372"/>
                    </a:ext>
                  </a:extLst>
                </a:gridCol>
                <a:gridCol w="1462199">
                  <a:extLst>
                    <a:ext uri="{9D8B030D-6E8A-4147-A177-3AD203B41FA5}">
                      <a16:colId xmlns:a16="http://schemas.microsoft.com/office/drawing/2014/main" val="2223142543"/>
                    </a:ext>
                  </a:extLst>
                </a:gridCol>
                <a:gridCol w="1783645">
                  <a:extLst>
                    <a:ext uri="{9D8B030D-6E8A-4147-A177-3AD203B41FA5}">
                      <a16:colId xmlns:a16="http://schemas.microsoft.com/office/drawing/2014/main" val="3553358142"/>
                    </a:ext>
                  </a:extLst>
                </a:gridCol>
                <a:gridCol w="1606618">
                  <a:extLst>
                    <a:ext uri="{9D8B030D-6E8A-4147-A177-3AD203B41FA5}">
                      <a16:colId xmlns:a16="http://schemas.microsoft.com/office/drawing/2014/main" val="1701686195"/>
                    </a:ext>
                  </a:extLst>
                </a:gridCol>
                <a:gridCol w="1637116">
                  <a:extLst>
                    <a:ext uri="{9D8B030D-6E8A-4147-A177-3AD203B41FA5}">
                      <a16:colId xmlns:a16="http://schemas.microsoft.com/office/drawing/2014/main" val="1545429982"/>
                    </a:ext>
                  </a:extLst>
                </a:gridCol>
                <a:gridCol w="1226159">
                  <a:extLst>
                    <a:ext uri="{9D8B030D-6E8A-4147-A177-3AD203B41FA5}">
                      <a16:colId xmlns:a16="http://schemas.microsoft.com/office/drawing/2014/main" val="4160481546"/>
                    </a:ext>
                  </a:extLst>
                </a:gridCol>
              </a:tblGrid>
              <a:tr h="146506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V.21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V.22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V.23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V.24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V.25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V.26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V.27 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210885"/>
                  </a:ext>
                </a:extLst>
              </a:tr>
              <a:tr h="756945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Måndag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Helena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Power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Hour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Emma S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18.30 Spin distans Benny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Helena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Coreflex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Madde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18.30 Spin intervall Johanna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Cirkelfys40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Hanna </a:t>
                      </a: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Helena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16.45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Coreflex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Madde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Spin intervall Johanna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Multifys Sara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18.00 Power Hour Emma S 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18.30 Spin soft Marina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Multifys Helena 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18.00 Tabata Madde 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18.30 Spin intervall Johanna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Power Hour Emma S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18.30 Spin intervall Johanna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009845"/>
                  </a:ext>
                </a:extLst>
              </a:tr>
              <a:tr h="1001120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Tisdag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Cirkelgym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Uffe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09.00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Cirkelgym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Uffe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Coreflex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soft Anette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Anna 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Spin intervall Carro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08.00 Cirkelgym Uffe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09.00 Cirkelgym Uffe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16.30 Cirkelfys soft Hanna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17.30 Dans explode Anna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18.00 Spin distans Patrik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u="sng" kern="100" dirty="0">
                          <a:effectLst/>
                          <a:latin typeface="Corbel" panose="020B0503020204020204" pitchFamily="34" charset="0"/>
                        </a:rPr>
                        <a:t>Nationaldagen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08.00 Cirkelgym Uffe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09.00 Cirkelgym Uffe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16.30 Cirkelfys soft Hanna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17.30 Jympa Åsa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18.00 Spin intervall Sara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17.30 Utefys Anna &amp; Linda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18.00 Spin intervall Carro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Utefys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Anna &amp; Linda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</a:t>
                      </a:r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Spin soft Marina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17.30 Dans explode Anna UTE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18.00 Spin distans Patrik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994135"/>
                  </a:ext>
                </a:extLst>
              </a:tr>
              <a:tr h="756945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Onsdag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06.00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Morgonfys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Amanda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Spin soft Sara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Johan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Jympa Marianne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06.00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Morgonfys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Amanda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Sara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Spin soft Sara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Coreflex</a:t>
                      </a:r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 soft Anette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06.00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Morgonfys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Amanda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Johan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Spin intervall Sara 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Coreflex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soft Anette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06.00 Morgonfys Amanda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Multifys Linda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18.00 Jympa Marianne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Multifys Linda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18.00 Coreflex soft Anette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Cirkelfys Johan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18.00 Jympa Marianne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Linda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Coreflex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soft Anette </a:t>
                      </a: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26047"/>
                  </a:ext>
                </a:extLst>
              </a:tr>
              <a:tr h="874643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Torsdag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Skivstång45 Emma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Tjustkulle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Madde &amp; Bettan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Sofia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Löpning Mikael</a:t>
                      </a:r>
                    </a:p>
                    <a:p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Cirkelgym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Uffe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09.00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Cirkelgym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Uffe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Skivstång45 Emma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Tjustkulle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Madde &amp; Bettan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Sofia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Löpning Mikael</a:t>
                      </a: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Cirkelgym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Uffe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09.00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Cirkelgym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Uffe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Skivstång45 Emma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Tjustkulle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Madde &amp; Bettan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Löpning Mikael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Sofia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Cirkelgym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Uffe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09.00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Cirkelgym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Uffe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Skivstång45 Emma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Tjustkulle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Madde &amp; Bettan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Sofia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Löpning Mikael</a:t>
                      </a: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Skivstång intervall 75 Nicklas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Löpning Mikael</a:t>
                      </a:r>
                    </a:p>
                    <a:p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Skivstång Emma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Åsa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Löpning Mikael</a:t>
                      </a:r>
                    </a:p>
                    <a:p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Skivstång Sandra </a:t>
                      </a:r>
                    </a:p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17.30 Jympa Sofia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153182"/>
                  </a:ext>
                </a:extLst>
              </a:tr>
              <a:tr h="268593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Fredag 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16.00 Cirkelfys Jocke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16.00 Cirkelfys Johan 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16.00 Cirkelfys Jocke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16.00 Cirkelfys Jocke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u="sng" kern="100">
                          <a:effectLst/>
                          <a:latin typeface="Corbel" panose="020B0503020204020204" pitchFamily="34" charset="0"/>
                        </a:rPr>
                        <a:t>Midsommarafton</a:t>
                      </a:r>
                      <a:endParaRPr lang="sv-SE" sz="1100" u="sng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16.00 Cirkelfys Jocke Ute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16.00 Cirkelfys Jocke Ute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625239"/>
                  </a:ext>
                </a:extLst>
              </a:tr>
              <a:tr h="268593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Söndag </a:t>
                      </a:r>
                      <a:endParaRPr lang="sv-SE" sz="110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Multifys Sara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Skivstång intervall75 Nicklas  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Skivstång Sandra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Tabata Madde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17.00 Skivstång intervall75 Nicklas  </a:t>
                      </a:r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83" marR="45783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55516"/>
                  </a:ext>
                </a:extLst>
              </a:tr>
            </a:tbl>
          </a:graphicData>
        </a:graphic>
      </p:graphicFrame>
      <p:pic>
        <p:nvPicPr>
          <p:cNvPr id="7" name="Bildobjekt 6">
            <a:extLst>
              <a:ext uri="{FF2B5EF4-FFF2-40B4-BE49-F238E27FC236}">
                <a16:creationId xmlns:a16="http://schemas.microsoft.com/office/drawing/2014/main" id="{39F38B68-9EC1-C560-7865-23388F7C7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3939" y="6020669"/>
            <a:ext cx="747618" cy="747618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AF225100-6E86-3D76-4FB7-3282F543BFEE}"/>
              </a:ext>
            </a:extLst>
          </p:cNvPr>
          <p:cNvSpPr txBox="1"/>
          <p:nvPr/>
        </p:nvSpPr>
        <p:spPr>
          <a:xfrm>
            <a:off x="4190053" y="60368"/>
            <a:ext cx="3811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200" b="1" dirty="0">
                <a:solidFill>
                  <a:srgbClr val="D74D4D"/>
                </a:solidFill>
                <a:latin typeface="Corbel" panose="020B0503020204020204" pitchFamily="34" charset="0"/>
              </a:rPr>
              <a:t>Gruppträning sommar 2023</a:t>
            </a:r>
          </a:p>
          <a:p>
            <a:pPr algn="ctr"/>
            <a:r>
              <a:rPr lang="sv-SE" sz="2200" b="1" dirty="0">
                <a:solidFill>
                  <a:srgbClr val="D74D4D"/>
                </a:solidFill>
                <a:latin typeface="Corbel" panose="020B0503020204020204" pitchFamily="34" charset="0"/>
              </a:rPr>
              <a:t>(vecka 21-27)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ED5DCAE-1868-1140-EA88-F066F69A919D}"/>
              </a:ext>
            </a:extLst>
          </p:cNvPr>
          <p:cNvSpPr txBox="1"/>
          <p:nvPr/>
        </p:nvSpPr>
        <p:spPr>
          <a:xfrm>
            <a:off x="2080205" y="6028191"/>
            <a:ext cx="803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rgbClr val="D74D4D"/>
                </a:solidFill>
                <a:latin typeface="Corbel" panose="020B0503020204020204" pitchFamily="34" charset="0"/>
              </a:rPr>
              <a:t>Sommarschemat kan komma att förändras, håll alltid koll i vår </a:t>
            </a:r>
            <a:r>
              <a:rPr lang="sv-SE" sz="1400" b="1" dirty="0" err="1">
                <a:solidFill>
                  <a:srgbClr val="D74D4D"/>
                </a:solidFill>
                <a:latin typeface="Corbel" panose="020B0503020204020204" pitchFamily="34" charset="0"/>
              </a:rPr>
              <a:t>bokningsapp</a:t>
            </a:r>
            <a:r>
              <a:rPr lang="sv-SE" sz="1400" b="1" dirty="0">
                <a:solidFill>
                  <a:srgbClr val="D74D4D"/>
                </a:solidFill>
                <a:latin typeface="Corbel" panose="020B0503020204020204" pitchFamily="34" charset="0"/>
              </a:rPr>
              <a:t> för aktuellt schema!</a:t>
            </a:r>
          </a:p>
          <a:p>
            <a:pPr algn="ctr"/>
            <a:r>
              <a:rPr lang="sv-SE" sz="1400" b="1" dirty="0">
                <a:solidFill>
                  <a:srgbClr val="D74D4D"/>
                </a:solidFill>
                <a:latin typeface="Corbel" panose="020B0503020204020204" pitchFamily="34" charset="0"/>
              </a:rPr>
              <a:t>Friskis &amp; Svettis Vetlanda, 0383-705570 </a:t>
            </a:r>
          </a:p>
        </p:txBody>
      </p:sp>
    </p:spTree>
    <p:extLst>
      <p:ext uri="{BB962C8B-B14F-4D97-AF65-F5344CB8AC3E}">
        <p14:creationId xmlns:p14="http://schemas.microsoft.com/office/powerpoint/2010/main" val="243846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38ACB64A-FFA4-522B-29D7-01D212E7FD47}"/>
              </a:ext>
            </a:extLst>
          </p:cNvPr>
          <p:cNvSpPr txBox="1"/>
          <p:nvPr/>
        </p:nvSpPr>
        <p:spPr>
          <a:xfrm>
            <a:off x="4282886" y="18237"/>
            <a:ext cx="3626227" cy="776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200" b="1" dirty="0">
                <a:solidFill>
                  <a:srgbClr val="D74D4D"/>
                </a:solidFill>
                <a:latin typeface="Corbel" panose="020B0503020204020204" pitchFamily="34" charset="0"/>
              </a:rPr>
              <a:t>Gruppträning sommar 2023</a:t>
            </a:r>
          </a:p>
          <a:p>
            <a:pPr algn="ctr"/>
            <a:r>
              <a:rPr lang="sv-SE" sz="2200" b="1" dirty="0">
                <a:solidFill>
                  <a:srgbClr val="D74D4D"/>
                </a:solidFill>
                <a:latin typeface="Corbel" panose="020B0503020204020204" pitchFamily="34" charset="0"/>
              </a:rPr>
              <a:t>(vecka 28-31)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A1FAA1C9-C538-1057-2A68-821AA8E82C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0686631"/>
              </p:ext>
            </p:extLst>
          </p:nvPr>
        </p:nvGraphicFramePr>
        <p:xfrm>
          <a:off x="1260448" y="813681"/>
          <a:ext cx="9642476" cy="1293546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875432">
                  <a:extLst>
                    <a:ext uri="{9D8B030D-6E8A-4147-A177-3AD203B41FA5}">
                      <a16:colId xmlns:a16="http://schemas.microsoft.com/office/drawing/2014/main" val="3006704823"/>
                    </a:ext>
                  </a:extLst>
                </a:gridCol>
                <a:gridCol w="2139796">
                  <a:extLst>
                    <a:ext uri="{9D8B030D-6E8A-4147-A177-3AD203B41FA5}">
                      <a16:colId xmlns:a16="http://schemas.microsoft.com/office/drawing/2014/main" val="3566939692"/>
                    </a:ext>
                  </a:extLst>
                </a:gridCol>
                <a:gridCol w="1844019">
                  <a:extLst>
                    <a:ext uri="{9D8B030D-6E8A-4147-A177-3AD203B41FA5}">
                      <a16:colId xmlns:a16="http://schemas.microsoft.com/office/drawing/2014/main" val="3222414612"/>
                    </a:ext>
                  </a:extLst>
                </a:gridCol>
                <a:gridCol w="1844019">
                  <a:extLst>
                    <a:ext uri="{9D8B030D-6E8A-4147-A177-3AD203B41FA5}">
                      <a16:colId xmlns:a16="http://schemas.microsoft.com/office/drawing/2014/main" val="4036756332"/>
                    </a:ext>
                  </a:extLst>
                </a:gridCol>
                <a:gridCol w="1939210">
                  <a:extLst>
                    <a:ext uri="{9D8B030D-6E8A-4147-A177-3AD203B41FA5}">
                      <a16:colId xmlns:a16="http://schemas.microsoft.com/office/drawing/2014/main" val="2909040164"/>
                    </a:ext>
                  </a:extLst>
                </a:gridCol>
              </a:tblGrid>
              <a:tr h="194032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V.28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V.29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V.30 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V.31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598189"/>
                  </a:ext>
                </a:extLst>
              </a:tr>
              <a:tr h="194032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Måndag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Cross/löpningTherese k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 17.00 Dans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explode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Anna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Johan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25815"/>
                  </a:ext>
                </a:extLst>
              </a:tr>
              <a:tr h="355725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Tisdag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Power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Hour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Emma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Yoga Pia parkträning </a:t>
                      </a: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Hanna Parkträning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Jocke parkträning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Sara parkträning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86504"/>
                  </a:ext>
                </a:extLst>
              </a:tr>
              <a:tr h="355725"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Onsdag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kern="10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17.00 </a:t>
                      </a:r>
                      <a:r>
                        <a:rPr lang="sv-SE" sz="1100" b="0" kern="100" dirty="0" err="1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Innefys</a:t>
                      </a:r>
                      <a:r>
                        <a:rPr lang="sv-SE" sz="1100" b="0" kern="10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Amanda </a:t>
                      </a: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Innefys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Amanda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Innefys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Amanda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Innefys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Amanda </a:t>
                      </a: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02100"/>
                  </a:ext>
                </a:extLst>
              </a:tr>
              <a:tr h="194032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Torsdag 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Skivstång Sandra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Skivstång Emma K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4568" marR="12456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818502"/>
                  </a:ext>
                </a:extLst>
              </a:tr>
            </a:tbl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3EF35B57-2AB5-D6D3-26F3-A5921BC2A338}"/>
              </a:ext>
            </a:extLst>
          </p:cNvPr>
          <p:cNvSpPr txBox="1"/>
          <p:nvPr/>
        </p:nvSpPr>
        <p:spPr>
          <a:xfrm>
            <a:off x="3471111" y="2090670"/>
            <a:ext cx="52211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2200" b="1" dirty="0">
                <a:solidFill>
                  <a:srgbClr val="D74D4D"/>
                </a:solidFill>
                <a:latin typeface="Corbel" panose="020B0503020204020204" pitchFamily="34" charset="0"/>
              </a:rPr>
              <a:t>(vecka 32-34)</a:t>
            </a:r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D94CD767-8539-2090-D589-AADC8CC8BB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050272"/>
              </p:ext>
            </p:extLst>
          </p:nvPr>
        </p:nvGraphicFramePr>
        <p:xfrm>
          <a:off x="858281" y="2536946"/>
          <a:ext cx="10446808" cy="351169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606659">
                  <a:extLst>
                    <a:ext uri="{9D8B030D-6E8A-4147-A177-3AD203B41FA5}">
                      <a16:colId xmlns:a16="http://schemas.microsoft.com/office/drawing/2014/main" val="116044124"/>
                    </a:ext>
                  </a:extLst>
                </a:gridCol>
                <a:gridCol w="2613383">
                  <a:extLst>
                    <a:ext uri="{9D8B030D-6E8A-4147-A177-3AD203B41FA5}">
                      <a16:colId xmlns:a16="http://schemas.microsoft.com/office/drawing/2014/main" val="221982390"/>
                    </a:ext>
                  </a:extLst>
                </a:gridCol>
                <a:gridCol w="2613383">
                  <a:extLst>
                    <a:ext uri="{9D8B030D-6E8A-4147-A177-3AD203B41FA5}">
                      <a16:colId xmlns:a16="http://schemas.microsoft.com/office/drawing/2014/main" val="2714958911"/>
                    </a:ext>
                  </a:extLst>
                </a:gridCol>
                <a:gridCol w="2613383">
                  <a:extLst>
                    <a:ext uri="{9D8B030D-6E8A-4147-A177-3AD203B41FA5}">
                      <a16:colId xmlns:a16="http://schemas.microsoft.com/office/drawing/2014/main" val="2489937194"/>
                    </a:ext>
                  </a:extLst>
                </a:gridCol>
              </a:tblGrid>
              <a:tr h="240095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 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V.32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V.33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V.34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060335"/>
                  </a:ext>
                </a:extLst>
              </a:tr>
              <a:tr h="640255"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Måndag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Tabata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Madde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Cirkelgym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Marina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18.30 Spin intervall Johanna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Power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Hour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Emma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18.30 Spin intervall Sara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Coreflex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Madde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Helena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18.30 Spin soft Marina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360539"/>
                  </a:ext>
                </a:extLst>
              </a:tr>
              <a:tr h="840335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Tisdag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Yoga Pia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Åsa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Spin distans Patrik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soft Hanna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Sofia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Spin distans Benny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Linda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Åsa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Spin intervall Carro 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408809"/>
                  </a:ext>
                </a:extLst>
              </a:tr>
              <a:tr h="640255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Onsdag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Johan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Jympa Marianne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Helena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Coreflex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soft Anette </a:t>
                      </a:r>
                    </a:p>
                    <a:p>
                      <a:r>
                        <a:rPr lang="sv-SE" sz="1100" b="0" kern="10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18.00 Pass i gymmet Therese K </a:t>
                      </a: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06.00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Morgonfys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Amanda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Multifys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Sara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Jympa Marianne 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380686"/>
                  </a:ext>
                </a:extLst>
              </a:tr>
              <a:tr h="640255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Torsdag 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Skivstång intervall75 Nicklas </a:t>
                      </a:r>
                    </a:p>
                    <a:p>
                      <a:r>
                        <a:rPr lang="sv-SE" sz="1100" b="0" kern="10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18.15 </a:t>
                      </a:r>
                      <a:r>
                        <a:rPr lang="sv-SE" sz="1100" b="0" kern="100" dirty="0" err="1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Multifys</a:t>
                      </a:r>
                      <a:r>
                        <a:rPr lang="sv-SE" sz="1100" b="0" kern="100" dirty="0"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Linda </a:t>
                      </a: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17.00Skivstång Sandra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Löpning Mikael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Spin soft Marina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16.30 Skivstång Emma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17.30 Jympa Sofia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Löpning Mikael </a:t>
                      </a:r>
                    </a:p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18.00 Spin distans Benny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571746"/>
                  </a:ext>
                </a:extLst>
              </a:tr>
              <a:tr h="240095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Fredag 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Hanna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Jocke 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16.00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Cirkelfys</a:t>
                      </a:r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 Johan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62687"/>
                  </a:ext>
                </a:extLst>
              </a:tr>
              <a:tr h="240095">
                <a:tc>
                  <a:txBody>
                    <a:bodyPr/>
                    <a:lstStyle/>
                    <a:p>
                      <a:r>
                        <a:rPr lang="sv-SE" sz="1100" kern="100">
                          <a:effectLst/>
                          <a:latin typeface="Corbel" panose="020B0503020204020204" pitchFamily="34" charset="0"/>
                        </a:rPr>
                        <a:t>Söndag </a:t>
                      </a:r>
                      <a:endParaRPr lang="sv-SE" sz="1100" b="0" kern="10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17.00 OCR-pass (ute)</a:t>
                      </a:r>
                      <a:endParaRPr lang="sv-SE" sz="1100" b="0" kern="100" dirty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17.00 Power </a:t>
                      </a:r>
                      <a:r>
                        <a:rPr lang="sv-SE" sz="1100" kern="100" dirty="0" err="1">
                          <a:effectLst/>
                          <a:latin typeface="Corbel" panose="020B0503020204020204" pitchFamily="34" charset="0"/>
                        </a:rPr>
                        <a:t>Hour</a:t>
                      </a:r>
                      <a:r>
                        <a:rPr lang="sv-SE" sz="1100" kern="100" dirty="0">
                          <a:effectLst/>
                          <a:latin typeface="Corbel" panose="020B0503020204020204" pitchFamily="34" charset="0"/>
                        </a:rPr>
                        <a:t> Emma S</a:t>
                      </a:r>
                      <a:endParaRPr lang="sv-SE" sz="1100" b="0" kern="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8" marR="64718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667104"/>
                  </a:ext>
                </a:extLst>
              </a:tr>
            </a:tbl>
          </a:graphicData>
        </a:graphic>
      </p:graphicFrame>
      <p:pic>
        <p:nvPicPr>
          <p:cNvPr id="13" name="Bildobjekt 12">
            <a:extLst>
              <a:ext uri="{FF2B5EF4-FFF2-40B4-BE49-F238E27FC236}">
                <a16:creationId xmlns:a16="http://schemas.microsoft.com/office/drawing/2014/main" id="{FA032630-0A82-38E0-954F-A58BF2533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726" y="6080192"/>
            <a:ext cx="679030" cy="679030"/>
          </a:xfrm>
          <a:prstGeom prst="rect">
            <a:avLst/>
          </a:prstGeom>
        </p:spPr>
      </p:pic>
      <p:sp>
        <p:nvSpPr>
          <p:cNvPr id="17" name="textruta 16">
            <a:extLst>
              <a:ext uri="{FF2B5EF4-FFF2-40B4-BE49-F238E27FC236}">
                <a16:creationId xmlns:a16="http://schemas.microsoft.com/office/drawing/2014/main" id="{71E219B7-6901-95EC-A8E6-AFDCA528542D}"/>
              </a:ext>
            </a:extLst>
          </p:cNvPr>
          <p:cNvSpPr txBox="1"/>
          <p:nvPr/>
        </p:nvSpPr>
        <p:spPr>
          <a:xfrm>
            <a:off x="2080207" y="6158097"/>
            <a:ext cx="8031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rgbClr val="D74D4D"/>
                </a:solidFill>
                <a:latin typeface="Corbel" panose="020B0503020204020204" pitchFamily="34" charset="0"/>
              </a:rPr>
              <a:t>Sommarschemat kan komma att förändras, håll alltid koll i vår </a:t>
            </a:r>
            <a:r>
              <a:rPr lang="sv-SE" sz="1400" b="1" dirty="0" err="1">
                <a:solidFill>
                  <a:srgbClr val="D74D4D"/>
                </a:solidFill>
                <a:latin typeface="Corbel" panose="020B0503020204020204" pitchFamily="34" charset="0"/>
              </a:rPr>
              <a:t>bokningsapp</a:t>
            </a:r>
            <a:r>
              <a:rPr lang="sv-SE" sz="1400" b="1" dirty="0">
                <a:solidFill>
                  <a:srgbClr val="D74D4D"/>
                </a:solidFill>
                <a:latin typeface="Corbel" panose="020B0503020204020204" pitchFamily="34" charset="0"/>
              </a:rPr>
              <a:t> för aktuellt schema!</a:t>
            </a:r>
          </a:p>
          <a:p>
            <a:pPr algn="ctr"/>
            <a:r>
              <a:rPr lang="sv-SE" sz="1400" b="1" dirty="0">
                <a:solidFill>
                  <a:srgbClr val="D74D4D"/>
                </a:solidFill>
                <a:latin typeface="Corbel" panose="020B0503020204020204" pitchFamily="34" charset="0"/>
              </a:rPr>
              <a:t>Friskis &amp; Svettis Vetlanda, 0383-705570 </a:t>
            </a:r>
          </a:p>
        </p:txBody>
      </p:sp>
    </p:spTree>
    <p:extLst>
      <p:ext uri="{BB962C8B-B14F-4D97-AF65-F5344CB8AC3E}">
        <p14:creationId xmlns:p14="http://schemas.microsoft.com/office/powerpoint/2010/main" val="21126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Bredbild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Lisefors</dc:creator>
  <cp:lastModifiedBy>Anna Lisefors</cp:lastModifiedBy>
  <cp:revision>18</cp:revision>
  <dcterms:created xsi:type="dcterms:W3CDTF">2023-04-29T13:39:14Z</dcterms:created>
  <dcterms:modified xsi:type="dcterms:W3CDTF">2023-05-22T14:54:20Z</dcterms:modified>
</cp:coreProperties>
</file>